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png" ContentType="image/png"/>
  <Default Extension="svg" ContentType="image/svg+xml"/>
  <Default Extension="bmp" ContentType="image/bmp"/>
  <Default Extension="emf" ContentType="image/x-emf"/>
  <Default Extension="wmf" ContentType="image/x-wmf"/>
  <Default Extension="tiff" ContentType="image/tiff"/>
  <Default Extension="jpg" ContentType="application/octet-stream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</Types>
</file>

<file path=_rels/.rels><?xml version="1.0" encoding="UTF-8" standalone="yes"?>

<Relationships  xmlns="http://schemas.openxmlformats.org/package/2006/relationships">
<Relationship Id="rId3" Type="http://schemas.openxmlformats.org/package/2006/relationships/metadata/core-properties" Target="docProps/core.xml"/>
<Relationship Id="rId2" Type="http://schemas.openxmlformats.org/package/2006/relationships/metadata/thumbnail" Target="docProps/thumbnail.jpeg"/>
<Relationship Id="rId1" Type="http://schemas.openxmlformats.org/officeDocument/2006/relationships/officeDocument" Target="ppt/presentation.xml"/>
<Relationship Id="rId4" Type="http://schemas.openxmlformats.org/officeDocument/2006/relationships/extended-properties" Target="docProps/app.xml"/>
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6327"/>
  </p:normalViewPr>
  <p:slideViewPr>
    <p:cSldViewPr snapToGrid="0" snapToObjects="1">
      <p:cViewPr varScale="1">
        <p:scale>
          <a:sx n="128" d="100"/>
          <a:sy n="128" d="100"/>
        </p:scale>
        <p:origin x="4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
<Relationships  xmlns="http://schemas.openxmlformats.org/package/2006/relationships">
<Relationship Id="rId3" Type="http://schemas.openxmlformats.org/officeDocument/2006/relationships/viewProps" Target="viewProps.xml"/>
<Relationship Id="rId2" Type="http://schemas.openxmlformats.org/officeDocument/2006/relationships/presProps" Target="presProps.xml"/>
<Relationship Id="rId1" Type="http://schemas.openxmlformats.org/officeDocument/2006/relationships/slideMaster" Target="slideMasters/slideMaster1.xml"/>
<Relationship Id="rId5" Type="http://schemas.openxmlformats.org/officeDocument/2006/relationships/tableStyles" Target="tableStyles.xml"/>
<Relationship Id="rId4" Type="http://schemas.openxmlformats.org/officeDocument/2006/relationships/theme" Target="theme/theme1.xml"/>
<Relationship Id="rId6" Type="http://schemas.openxmlformats.org/officeDocument/2006/relationships/slide" Target="slides/slide1.xml"/>
<Relationship Id="rId7" Type="http://schemas.openxmlformats.org/officeDocument/2006/relationships/slide" Target="slides/slide2.xml"/>
<Relationship Id="rId8" Type="http://schemas.openxmlformats.org/officeDocument/2006/relationships/slide" Target="slides/slide3.xml"/>
<Relationship Id="rId9" Type="http://schemas.openxmlformats.org/officeDocument/2006/relationships/slide" Target="slides/slide4.xml"/>
<Relationship Id="rId10" Type="http://schemas.openxmlformats.org/officeDocument/2006/relationships/slide" Target="slides/slide5.xml"/>
<Relationship Id="rId11" Type="http://schemas.openxmlformats.org/officeDocument/2006/relationships/slide" Target="slides/slide6.xml"/>
<Relationship Id="rId12" Type="http://schemas.openxmlformats.org/officeDocument/2006/relationships/slide" Target="slides/slide7.xml"/>
<Relationship Id="rId13" Type="http://schemas.openxmlformats.org/officeDocument/2006/relationships/slide" Target="slides/slide8.xml"/>
<Relationship Id="rId14" Type="http://schemas.openxmlformats.org/officeDocument/2006/relationships/slide" Target="slides/slide9.xml"/>
<Relationship Id="rId15" Type="http://schemas.openxmlformats.org/officeDocument/2006/relationships/slide" Target="slides/slide10.xml"/>
<Relationship Id="rId16" Type="http://schemas.openxmlformats.org/officeDocument/2006/relationships/slide" Target="slides/slide11.xml"/>
<Relationship Id="rId17" Type="http://schemas.openxmlformats.org/officeDocument/2006/relationships/slide" Target="slides/slide12.xml"/>
<Relationship Id="rId18" Type="http://schemas.openxmlformats.org/officeDocument/2006/relationships/slide" Target="slides/slide13.xml"/>
<Relationship Id="rId19" Type="http://schemas.openxmlformats.org/officeDocument/2006/relationships/slide" Target="slides/slide14.xml"/>
<Relationship Id="rId20" Type="http://schemas.openxmlformats.org/officeDocument/2006/relationships/slide" Target="slides/slide15.xml"/>
<Relationship Id="rId21" Type="http://schemas.openxmlformats.org/officeDocument/2006/relationships/slide" Target="slides/slide16.xml"/>
<Relationship Id="rId22" Type="http://schemas.openxmlformats.org/officeDocument/2006/relationships/slide" Target="slides/slide17.xml"/>
<Relationship Id="rId23" Type="http://schemas.openxmlformats.org/officeDocument/2006/relationships/slide" Target="slides/slide18.xml"/>
<Relationship Id="rId24" Type="http://schemas.openxmlformats.org/officeDocument/2006/relationships/slide" Target="slides/slide19.xml"/>
<Relationship Id="rId25" Type="http://schemas.openxmlformats.org/officeDocument/2006/relationships/slide" Target="slides/slide20.xml"/>
<Relationship Id="rId26" Type="http://schemas.openxmlformats.org/officeDocument/2006/relationships/slide" Target="slides/slide21.xml"/>
<Relationship Id="rId27" Type="http://schemas.openxmlformats.org/officeDocument/2006/relationships/slide" Target="slides/slide22.xml"/>
<Relationship Id="rId28" Type="http://schemas.openxmlformats.org/officeDocument/2006/relationships/slide" Target="slides/slide23.xml"/>
<Relationship Id="rId29" Type="http://schemas.openxmlformats.org/officeDocument/2006/relationships/slide" Target="slides/slide24.xml"/>
<Relationship Id="rId30" Type="http://schemas.openxmlformats.org/officeDocument/2006/relationships/slide" Target="slides/slide25.xml"/>
<Relationship Id="rId31" Type="http://schemas.openxmlformats.org/officeDocument/2006/relationships/slide" Target="slides/slide26.xml"/>
<Relationship Id="rId32" Type="http://schemas.openxmlformats.org/officeDocument/2006/relationships/slide" Target="slides/slide27.xml"/>
<Relationship Id="rId33" Type="http://schemas.openxmlformats.org/officeDocument/2006/relationships/slide" Target="slides/slide28.xml"/>
<Relationship Id="rId34" Type="http://schemas.openxmlformats.org/officeDocument/2006/relationships/slide" Target="slides/slide29.xml"/>
<Relationship Id="rId35" Type="http://schemas.openxmlformats.org/officeDocument/2006/relationships/slide" Target="slides/slide30.xml"/>
<Relationship Id="rId36" Type="http://schemas.openxmlformats.org/officeDocument/2006/relationships/slide" Target="slides/slide31.xml"/>
<Relationship Id="rId37" Type="http://schemas.openxmlformats.org/officeDocument/2006/relationships/slide" Target="slides/slide32.xml"/>
<Relationship Id="rId38" Type="http://schemas.openxmlformats.org/officeDocument/2006/relationships/slide" Target="slides/slide33.xml"/>
<Relationship Id="rId39" Type="http://schemas.openxmlformats.org/officeDocument/2006/relationships/slide" Target="slides/slide34.xml"/>
<Relationship Id="rId40" Type="http://schemas.openxmlformats.org/officeDocument/2006/relationships/slide" Target="slides/slide35.xml"/>
<Relationship Id="rId41" Type="http://schemas.openxmlformats.org/officeDocument/2006/relationships/slide" Target="slides/slide36.xml"/>
<Relationship Id="rId42" Type="http://schemas.openxmlformats.org/officeDocument/2006/relationships/slide" Target="slides/slide37.xml"/>
<Relationship Id="rId43" Type="http://schemas.openxmlformats.org/officeDocument/2006/relationships/slide" Target="slides/slide38.xml"/>
<Relationship Id="rId44" Type="http://schemas.openxmlformats.org/officeDocument/2006/relationships/slide" Target="slides/slide39.xml"/>
<Relationship Id="rId45" Type="http://schemas.openxmlformats.org/officeDocument/2006/relationships/slide" Target="slides/slide40.xml"/>
<Relationship Id="rId46" Type="http://schemas.openxmlformats.org/officeDocument/2006/relationships/slide" Target="slides/slide41.xml"/>
<Relationship Id="rId47" Type="http://schemas.openxmlformats.org/officeDocument/2006/relationships/slide" Target="slides/slide42.xml"/>
<Relationship Id="rId48" Type="http://schemas.openxmlformats.org/officeDocument/2006/relationships/slide" Target="slides/slide43.xml"/>
<Relationship Id="rId49" Type="http://schemas.openxmlformats.org/officeDocument/2006/relationships/slide" Target="slides/slide44.xml"/>
<Relationship Id="rId50" Type="http://schemas.openxmlformats.org/officeDocument/2006/relationships/slide" Target="slides/slide45.xml"/>
<Relationship Id="rId51" Type="http://schemas.openxmlformats.org/officeDocument/2006/relationships/slide" Target="slides/slide46.xml"/>
<Relationship Id="rId52" Type="http://schemas.openxmlformats.org/officeDocument/2006/relationships/slide" Target="slides/slide47.xml"/>
<Relationship Id="rId53" Type="http://schemas.openxmlformats.org/officeDocument/2006/relationships/slide" Target="slides/slide48.xml"/>
<Relationship Id="rId54" Type="http://schemas.openxmlformats.org/officeDocument/2006/relationships/slide" Target="slides/slide49.xml"/>
<Relationship Id="rId55" Type="http://schemas.openxmlformats.org/officeDocument/2006/relationships/slide" Target="slides/slide50.xml"/>
<Relationship Id="rId56" Type="http://schemas.openxmlformats.org/officeDocument/2006/relationships/slide" Target="slides/slide51.xml"/>
<Relationship Id="rId57" Type="http://schemas.openxmlformats.org/officeDocument/2006/relationships/slide" Target="slides/slide52.xml"/>
<Relationship Id="rId58" Type="http://schemas.openxmlformats.org/officeDocument/2006/relationships/slide" Target="slides/slide53.xml"/>
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B31419-F786-464F-8D16-A8FA9B228E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8ADA2F-1231-BC43-9CB7-217C1964CA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38A291-D391-4A44-9C2C-B4E7C4D347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0302B0-7E3C-F545-AB3D-E7539D75B3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D9E828-2486-E740-86B4-81E9D48D7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9684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07B0C-6EF3-2E45-BD23-33798CF06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92859D3-1F96-D24F-B553-9A642D2E9E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92661E-737A-7A4E-BCF0-D8E605872A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E3337E-399F-C040-8E62-BA4EEAA703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A06CD5-7E3B-8E43-A3FB-2930BA231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8246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A637907-CCE6-2841-BB69-04FDA5931EB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A9B85E-F76E-0F4E-B554-1BC9A8288B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623221-4877-F24D-9151-38F0978E38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5D75EF-4722-7746-AF41-9618841AA8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4E9140-D2F7-914A-8A61-7600A19FF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6245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74978D-7E8E-244F-87CF-DCAAAC9C3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0D5D0F-0F78-0241-9805-475597D95C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F042B8-767B-DD4D-B3CB-D914A808DA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574888-FA50-794E-8464-B40782054A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F40604-5638-244C-83DD-A53476E00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8618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5F7A2-E979-1143-B568-29172AF55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E424BC-1957-B547-8EC0-539AF2638A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163FCE-7B84-C840-8829-EF59B99917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62AA23-E6D6-B34A-BE59-FC9045159B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DF0CC0-8370-3D44-B9B8-716E78A5D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022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30DC29-212D-4946-88C2-FDB1A37254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3E5580-A4D0-AD4D-9FE6-5B61217A08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CA0321-F5F5-3D47-B2F3-538D0F9F83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D7786B-42E8-2D43-B4CF-943EBF9450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C83A34-70F7-1A45-930D-255C38F7DD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F53BFC-60D3-BB48-96A5-B2D9DAC012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9773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BA671-4710-C945-B91B-278AF18CE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DDA9EF-FCD8-4D43-A360-18056E2C29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658753-D33D-FA4D-A861-82010504B2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34310F8-AFD2-9C45-BBCA-74E63A249E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A765311-48E1-C24F-8C18-78FD493512C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F9D0A8F-ACE1-2F46-8C70-A065C895DB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90BFF7-F3E2-594D-8E75-CC7A7F3FA0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5E30F4D-6472-EF45-BFD3-0BB5F06F1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0733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A9DB8-17BE-F34A-8C74-7AEA2D56A0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2A603E3-D290-4C40-A4FB-3D745A3392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8A9869-E5B7-8643-A8C1-E625351B53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08E6A9-7A50-224C-A3E6-1DE6B8C6EA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5699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1F759B7-2E2B-C44F-8330-2F5C20C42D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17787B3-85BF-694F-A36F-3626409135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B8F665-B619-194A-BEB4-16FBBFCCB5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1056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62FA8-E091-D249-A97C-FF210AF1B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C69001-C6D5-7847-AEE4-62622639E3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CB4F7B-AAC1-9549-A2EC-F546B55A93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A8A538-49EB-CE41-8C99-35AB4B19BE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D03D2F-3A6B-7E47-AB8C-77348B1B5C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5E3E02-4B5C-1D46-B24E-C44502AAD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9558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3870BB-FF63-D64C-B300-63C6692BA0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E031879-228E-2E4A-B157-FCF9AFA6FFF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316E41-4B27-814B-8E04-1D692527FD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D3FA3B-7BFF-A148-B006-7505B9B4D4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31F8B4-3CF6-FA4C-AA4D-14C017D6B1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BECC93-1982-4A4F-A669-2E414F958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1059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FA7DA20-5759-774D-B4BE-D36F180696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396CF8-E1E5-384C-94CA-600A6C3EAE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78A990-0624-2D44-ACB9-10BF1C7F88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B3290D-8E9F-6D4A-8011-98F86B9D02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5632F9-0A28-4C40-B8AD-41101FB19E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7618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883d4c3cf09a96f00564f8a39171b8bcc7997c33.png"/>
</Relationships>

</file>

<file path=ppt/slides/_rels/slide10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17b0eef4fa8411138d609eb4fc6fd41a5d98efe9.png"/>
</Relationships>

</file>

<file path=ppt/slides/_rels/slide11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61c2b5524550bc486a5d980d32aa23b2c3994ee8.png"/>
</Relationships>

</file>

<file path=ppt/slides/_rels/slide12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de95311d1d831e3e69d925b88740bad328fab0d4.png"/>
</Relationships>

</file>

<file path=ppt/slides/_rels/slide13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6b76fd407c369fdd9e417fd82ebdb4569aa79c92.png"/>
</Relationships>

</file>

<file path=ppt/slides/_rels/slide14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6114af8e7d4564b8b00f014155fdae9577d35bf2.png"/>
</Relationships>

</file>

<file path=ppt/slides/_rels/slide15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0392e6d7f3d9494fa1dba9bb9b403ef14c0f6561.png"/>
</Relationships>

</file>

<file path=ppt/slides/_rels/slide16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53ac5aa2394f47e9d902ea277206e4a3f0220f48.png"/>
</Relationships>

</file>

<file path=ppt/slides/_rels/slide17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0519a3653c591a79144e8d64f2b268e47220fbee.png"/>
</Relationships>

</file>

<file path=ppt/slides/_rels/slide18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8904e038181158b1e8d0e3ea460bf1d8372dcc29.png"/>
</Relationships>

</file>

<file path=ppt/slides/_rels/slide19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91ddfd9fc4b4d59743b89b8dc4a34e2b92d1e641.png"/>
</Relationships>

</file>

<file path=ppt/slides/_rels/slide2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5f1ca4c1ea3b16d0d13d14fd8ad579eeaa5e1e6f.png"/>
</Relationships>

</file>

<file path=ppt/slides/_rels/slide20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486332519f07c4521b9735d75e7aa9bf7cee1e10.png"/>
</Relationships>

</file>

<file path=ppt/slides/_rels/slide21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283a3d1fdf773a543d59893744c8ee78e5722f6d.png"/>
</Relationships>

</file>

<file path=ppt/slides/_rels/slide22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1b51c0e9e22cbae9ada178f732a1407c041d6770.png"/>
</Relationships>

</file>

<file path=ppt/slides/_rels/slide23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676cb72b52fd75c805bd9319be131861159f2bb1.png"/>
</Relationships>

</file>

<file path=ppt/slides/_rels/slide24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124f53fc976eb2f41a963ca9efc4b3e9589fbe04.png"/>
</Relationships>

</file>

<file path=ppt/slides/_rels/slide25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88488b0c226e06fc5ca5260193077dc310a9f581.png"/>
</Relationships>

</file>

<file path=ppt/slides/_rels/slide26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6ee469205b097a10116a0523eca656fc270ccb5f.png"/>
</Relationships>

</file>

<file path=ppt/slides/_rels/slide27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0e9522c35f29dd2ab6d31d4af305969f86700b5e.png"/>
</Relationships>

</file>

<file path=ppt/slides/_rels/slide28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afb6314cdc0ade788a52e416b24b244646b3e907.png"/>
</Relationships>

</file>

<file path=ppt/slides/_rels/slide29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0b32df8337e26b24842c49dbb1e36415d63c12f0.png"/>
</Relationships>

</file>

<file path=ppt/slides/_rels/slide3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38e86df4f5001f64623179549ce02e06a647de84.png"/>
</Relationships>

</file>

<file path=ppt/slides/_rels/slide30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5ababc2ffa41158589d4534f8ef807f7750e8c34.png"/>
</Relationships>

</file>

<file path=ppt/slides/_rels/slide31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1f655022b694de80b748da7d39483d3db359708c.png"/>
</Relationships>

</file>

<file path=ppt/slides/_rels/slide32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c1bf173bdbc11eba047833b8024ab75185316ffd.png"/>
</Relationships>

</file>

<file path=ppt/slides/_rels/slide33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00ccd0e8fdbaab8bf4b39271597f92d78a619b13.png"/>
</Relationships>

</file>

<file path=ppt/slides/_rels/slide34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992ef6b22c68aaa3c9cb2f1a91b082b275b78997.png"/>
</Relationships>

</file>

<file path=ppt/slides/_rels/slide35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eda871934fc17f5e97621211add7f5e2cf9eef81.png"/>
</Relationships>

</file>

<file path=ppt/slides/_rels/slide36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507018e40b6ff3434e522815acc0b35898e4f3e.png"/>
</Relationships>

</file>

<file path=ppt/slides/_rels/slide37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26ea05293dff1417d30ef99cf3a56501a802bc87.png"/>
</Relationships>

</file>

<file path=ppt/slides/_rels/slide38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49c9dc20a105021f25fdf780e4edf594157190d8.png"/>
</Relationships>

</file>

<file path=ppt/slides/_rels/slide39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204f922a75aba52e8ddbc92309e82c5f7ada57c9.png"/>
</Relationships>

</file>

<file path=ppt/slides/_rels/slide4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e5fff9cf0fa1e862437a292b0deb05daabe79079.png"/>
</Relationships>

</file>

<file path=ppt/slides/_rels/slide40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198ecd8c3da14fb1919964f93a34f5f7f45dee66.png"/>
</Relationships>

</file>

<file path=ppt/slides/_rels/slide41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dde04630f20b16490018766414de2705ccfeb428.png"/>
</Relationships>

</file>

<file path=ppt/slides/_rels/slide42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694e8d445e41b4ffba46024db8f7739ab5489b4c.png"/>
</Relationships>

</file>

<file path=ppt/slides/_rels/slide43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075a23d53f63ae28350dbf4ca3579e674a9871aa.png"/>
</Relationships>

</file>

<file path=ppt/slides/_rels/slide44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bac2dcde182582c330829b3750bfb99fd79448fb.png"/>
</Relationships>

</file>

<file path=ppt/slides/_rels/slide45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547d44e5c02c6448ed303f1af14c4a263ac13120.png"/>
</Relationships>

</file>

<file path=ppt/slides/_rels/slide46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0c386df661acccfbf51d24e8070ccabcd659cd11.png"/>
</Relationships>

</file>

<file path=ppt/slides/_rels/slide47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73795de7fc80f7a5421c364942ecbc4e7911f211.png"/>
</Relationships>

</file>

<file path=ppt/slides/_rels/slide48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99bde965938f0c134d1b0ac84720b3bad1abbaff.png"/>
</Relationships>

</file>

<file path=ppt/slides/_rels/slide49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ed7ef368142810722cf6b0d6f1b72edd406ad9f2.png"/>
</Relationships>

</file>

<file path=ppt/slides/_rels/slide5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e35ef7a184e1f53b4d270d40873f26590279fef2.png"/>
</Relationships>

</file>

<file path=ppt/slides/_rels/slide50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0593c8c5309b90eccdbc71a1f56f2abc94ec2157.png"/>
</Relationships>

</file>

<file path=ppt/slides/_rels/slide51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e84aa119c115f9b369cac23248c5fc97786ae00b.png"/>
</Relationships>

</file>

<file path=ppt/slides/_rels/slide52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af901bad71e919a1a8bac57cd6577a7132190b86.png"/>
</Relationships>

</file>

<file path=ppt/slides/_rels/slide53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214ad22193258f60e0783e6cb2642e21251c90da.png"/>
</Relationships>

</file>

<file path=ppt/slides/_rels/slide6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705b10088159e442e93fa0d40e54668b1d9ed12e.png"/>
</Relationships>

</file>

<file path=ppt/slides/_rels/slide7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920682e4c6587052a4a8bf8e145ac171545d0018.png"/>
</Relationships>

</file>

<file path=ppt/slides/_rels/slide8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c3d5bc8049184dec5ca0ec8dc4f0b780e3d06703.png"/>
</Relationships>

</file>

<file path=ppt/slides/_rels/slide9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d24b83ad5108454118f58ae3ab7cb8e5d9a36180.png"/>
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4" baseType="lpstr">
      <vt:lpstr>Arial</vt:lpstr>
      <vt:lpstr>Calibri</vt:lpstr>
      <vt:lpstr>Calibri Light</vt:lpstr>
      <vt:lpstr>Office Theme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mitype="http://purl.org/dc/dcmitype/" xmlns:dcterms="http://purl.org/dc/terms/" xmlns:xsi="http://www.w3.org/2001/XMLSchema-instance">
  <dc:title>PowerPoint Presentation</dc:title>
  <dc:creator>Microsoft Office User</dc:creator>
  <cp:lastModifiedBy/>
  <cp:revision>5</cp:revision>
  <dcterms:created xsi:type="dcterms:W3CDTF">2021-02-25T16:50:42Z</dcterms:created>
  <dcterms:modified xsi:type="dcterms:W3CDTF">2023-10-12T06:18:38Z</dcterms:modified>
</cp:coreProperties>
</file>